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413811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Circling the Drain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Drop turner is disappearing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CF3D43F-6A4B-4F13-BF33-99CC114DF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29618"/>
            <a:ext cx="7025777" cy="4842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1458</TotalTime>
  <Words>73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2019-08-08T15:01:54Z</dcterms:modified>
  <cp:category>Shooting</cp:category>
</cp:coreProperties>
</file>

<file path=docProps/thumbnail.jpeg>
</file>